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71" r:id="rId2"/>
    <p:sldId id="272" r:id="rId3"/>
    <p:sldId id="277" r:id="rId4"/>
    <p:sldId id="278" r:id="rId5"/>
    <p:sldId id="261" r:id="rId6"/>
    <p:sldId id="276" r:id="rId7"/>
    <p:sldId id="279" r:id="rId8"/>
    <p:sldId id="280" r:id="rId9"/>
    <p:sldId id="270" r:id="rId10"/>
  </p:sldIdLst>
  <p:sldSz cx="9144000" cy="5143500" type="screen16x9"/>
  <p:notesSz cx="6805613" cy="9939338"/>
  <p:embeddedFontLst>
    <p:embeddedFont>
      <p:font typeface="나눔명조" panose="02020603020101020101" pitchFamily="18" charset="-127"/>
      <p:regular r:id="rId12"/>
      <p:bold r:id="rId13"/>
    </p:embeddedFont>
    <p:embeddedFont>
      <p:font typeface="나눔고딕" panose="020D0604000000000000" pitchFamily="50" charset="-127"/>
      <p:regular r:id="rId14"/>
      <p:bold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51" autoAdjust="0"/>
    <p:restoredTop sz="94660"/>
  </p:normalViewPr>
  <p:slideViewPr>
    <p:cSldViewPr>
      <p:cViewPr>
        <p:scale>
          <a:sx n="75" d="100"/>
          <a:sy n="75" d="100"/>
        </p:scale>
        <p:origin x="-3090" y="-125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jpeg>
</file>

<file path=ppt/media/image3.png>
</file>

<file path=ppt/media/image4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450" y="0"/>
            <a:ext cx="2949575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3B6805-190B-4497-8258-184ACD3A967F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6125"/>
            <a:ext cx="6623050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3537" cy="4471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450" y="9440863"/>
            <a:ext cx="2949575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B483AA-4837-4307-ABB0-447076DDEC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6428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Steel</a:t>
            </a:r>
            <a:r>
              <a:rPr lang="en-US" altLang="ko-KR" baseline="0" dirty="0" smtClean="0"/>
              <a:t> skies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B483AA-4837-4307-ABB0-447076DDEC0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134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75E8F-CD64-402C-841C-57967EA94A69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5F47E-DA2E-43ED-8209-4A8C21EECE7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75E8F-CD64-402C-841C-57967EA94A69}" type="datetimeFigureOut">
              <a:rPr lang="ko-KR" altLang="en-US" smtClean="0"/>
              <a:pPr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5F47E-DA2E-43ED-8209-4A8C21EECE7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sam2019/WEB_Closet_Solo" TargetMode="External"/><Relationship Id="rId2" Type="http://schemas.openxmlformats.org/officeDocument/2006/relationships/hyperlink" Target="mailto:htc.refactor@g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87624" y="4191931"/>
            <a:ext cx="50405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spc="400" dirty="0" err="1" smtClean="0">
                <a:gradFill>
                  <a:gsLst>
                    <a:gs pos="0">
                      <a:schemeClr val="tx1"/>
                    </a:gs>
                    <a:gs pos="21000">
                      <a:schemeClr val="tx1"/>
                    </a:gs>
                  </a:gsLst>
                  <a:lin ang="5400000" scaled="0"/>
                </a:gradFill>
                <a:latin typeface="+mj-lt"/>
                <a:ea typeface="나눔명조" pitchFamily="18" charset="-127"/>
              </a:rPr>
              <a:t>WEB_</a:t>
            </a:r>
            <a:r>
              <a:rPr lang="en-US" altLang="ko-KR" sz="3200" spc="400" dirty="0" err="1" smtClean="0">
                <a:gradFill>
                  <a:gsLst>
                    <a:gs pos="0">
                      <a:schemeClr val="tx1"/>
                    </a:gs>
                    <a:gs pos="21000">
                      <a:schemeClr val="tx1"/>
                    </a:gs>
                  </a:gsLst>
                  <a:lin ang="5400000" scaled="0"/>
                </a:gradFill>
                <a:latin typeface="+mj-lt"/>
                <a:ea typeface="나눔명조" pitchFamily="18" charset="-127"/>
              </a:rPr>
              <a:t>Closet_Solo</a:t>
            </a:r>
            <a:endParaRPr lang="ko-KR" altLang="en-US" sz="3200" spc="400" dirty="0">
              <a:gradFill>
                <a:gsLst>
                  <a:gs pos="0">
                    <a:schemeClr val="tx1"/>
                  </a:gs>
                  <a:gs pos="21000">
                    <a:schemeClr val="tx1"/>
                  </a:gs>
                </a:gsLst>
                <a:lin ang="5400000" scaled="0"/>
              </a:gradFill>
              <a:latin typeface="+mj-lt"/>
              <a:ea typeface="나눔명조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87624" y="4671015"/>
            <a:ext cx="46085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서로 어울리는 옷 찾고 구매까지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웹 속의 옷장 </a:t>
            </a:r>
            <a:r>
              <a:rPr lang="en-US" altLang="ko-KR" sz="1200" b="1" dirty="0"/>
              <a:t>"</a:t>
            </a:r>
            <a:r>
              <a:rPr lang="ko-KR" altLang="en-US" sz="1200" b="1" dirty="0" err="1"/>
              <a:t>클로젯</a:t>
            </a:r>
            <a:r>
              <a:rPr lang="en-US" altLang="ko-KR" sz="1200" b="1" dirty="0"/>
              <a:t>" </a:t>
            </a:r>
            <a:r>
              <a:rPr lang="ko-KR" altLang="en-US" sz="1200" b="1" dirty="0"/>
              <a:t>입니다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720626"/>
            <a:ext cx="5028803" cy="3064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467543" y="385840"/>
            <a:ext cx="8352929" cy="4470453"/>
            <a:chOff x="467543" y="1629380"/>
            <a:chExt cx="8352929" cy="5960611"/>
          </a:xfrm>
        </p:grpSpPr>
        <p:sp>
          <p:nvSpPr>
            <p:cNvPr id="8" name="TextBox 7"/>
            <p:cNvSpPr txBox="1"/>
            <p:nvPr/>
          </p:nvSpPr>
          <p:spPr>
            <a:xfrm>
              <a:off x="467544" y="1629380"/>
              <a:ext cx="3168352" cy="779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 smtClean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프로젝트 </a:t>
              </a:r>
              <a:r>
                <a:rPr lang="ko-KR" altLang="en-US" sz="3200" b="1" dirty="0" smtClean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요</a:t>
              </a:r>
              <a:r>
                <a:rPr lang="ko-KR" altLang="en-US" sz="3200" b="1" dirty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약</a:t>
              </a:r>
              <a:endParaRPr lang="ko-KR" altLang="en-US" sz="3200" b="1" dirty="0">
                <a:gradFill>
                  <a:gsLst>
                    <a:gs pos="0">
                      <a:schemeClr val="tx1"/>
                    </a:gs>
                    <a:gs pos="21000">
                      <a:schemeClr val="tx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7543" y="2214154"/>
              <a:ext cx="8352929" cy="53758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err="1"/>
                <a:t>프로젝트명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: </a:t>
              </a:r>
              <a:r>
                <a:rPr lang="en-US" altLang="ko-KR" sz="1600" dirty="0" err="1"/>
                <a:t>WEB_Closet_Solo</a:t>
              </a:r>
              <a:endParaRPr lang="en-US" altLang="ko-KR" sz="1600" dirty="0"/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/>
                <a:t>개발자 </a:t>
              </a:r>
              <a:r>
                <a:rPr lang="en-US" altLang="ko-KR" sz="1600" dirty="0"/>
                <a:t>: </a:t>
              </a:r>
              <a:r>
                <a:rPr lang="ko-KR" altLang="en-US" sz="1600" dirty="0"/>
                <a:t>최형택</a:t>
              </a:r>
              <a:r>
                <a:rPr lang="en-US" altLang="ko-KR" sz="1600" dirty="0"/>
                <a:t>(</a:t>
              </a:r>
              <a:r>
                <a:rPr lang="en-US" altLang="ko-KR" sz="1600" dirty="0">
                  <a:hlinkClick r:id="rId2"/>
                </a:rPr>
                <a:t>htc.refactor@gmail.com</a:t>
              </a:r>
              <a:r>
                <a:rPr lang="en-US" altLang="ko-KR" sz="1600" dirty="0"/>
                <a:t>)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err="1"/>
                <a:t>팀명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: Closet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/>
                <a:t>주요 내용 </a:t>
              </a:r>
              <a:r>
                <a:rPr lang="en-US" altLang="ko-KR" sz="1600" dirty="0"/>
                <a:t>: Cover Flow</a:t>
              </a:r>
              <a:r>
                <a:rPr lang="ko-KR" altLang="en-US" sz="1600" dirty="0"/>
                <a:t>를 활용한 옷 조합 찾기</a:t>
              </a:r>
              <a:r>
                <a:rPr lang="en-US" altLang="ko-KR" sz="1600" dirty="0"/>
                <a:t>, </a:t>
              </a:r>
              <a:r>
                <a:rPr lang="ko-KR" altLang="en-US" sz="1600" dirty="0"/>
                <a:t>찾은 옷 구매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/>
                <a:t>깃 주소 </a:t>
              </a:r>
              <a:r>
                <a:rPr lang="en-US" altLang="ko-KR" sz="1600" dirty="0"/>
                <a:t>: </a:t>
              </a:r>
              <a:r>
                <a:rPr lang="en-US" altLang="ko-KR" sz="1600" dirty="0">
                  <a:hlinkClick r:id="rId3"/>
                </a:rPr>
                <a:t>https://github.com/osam2019/WEB_Closet_Solo</a:t>
              </a:r>
              <a:endParaRPr lang="ko-KR" altLang="en-US" sz="1600" dirty="0"/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err="1" smtClean="0"/>
                <a:t>라이센스</a:t>
              </a:r>
              <a:r>
                <a:rPr lang="ko-KR" altLang="en-US" sz="1600" dirty="0" smtClean="0"/>
                <a:t> </a:t>
              </a:r>
              <a:r>
                <a:rPr lang="en-US" altLang="ko-KR" sz="1600" dirty="0"/>
                <a:t>: MIT License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dirty="0"/>
                <a:t>2019 </a:t>
              </a:r>
              <a:r>
                <a:rPr lang="ko-KR" altLang="en-US" sz="1600" dirty="0" err="1"/>
                <a:t>국방부오픈소스아카데미</a:t>
              </a:r>
              <a:r>
                <a:rPr lang="en-US" altLang="ko-KR" sz="1600" dirty="0"/>
                <a:t>(OSAM) </a:t>
              </a:r>
              <a:r>
                <a:rPr lang="ko-KR" altLang="en-US" sz="1600" dirty="0"/>
                <a:t>공개</a:t>
              </a:r>
              <a:r>
                <a:rPr lang="en-US" altLang="ko-KR" sz="1600" dirty="0"/>
                <a:t>SW </a:t>
              </a:r>
              <a:r>
                <a:rPr lang="ko-KR" altLang="en-US" sz="1600" dirty="0" err="1"/>
                <a:t>집체교육</a:t>
              </a:r>
              <a:r>
                <a:rPr lang="ko-KR" altLang="en-US" sz="1600" dirty="0"/>
                <a:t> </a:t>
              </a:r>
              <a:r>
                <a:rPr lang="en-US" altLang="ko-KR" sz="1600" dirty="0"/>
                <a:t>WEB</a:t>
              </a:r>
              <a:r>
                <a:rPr lang="ko-KR" altLang="en-US" sz="1600" dirty="0"/>
                <a:t>분야 산출물</a:t>
              </a: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/>
                <a:t>개발 기간 </a:t>
              </a:r>
              <a:r>
                <a:rPr lang="en-US" altLang="ko-KR" sz="1600" dirty="0"/>
                <a:t>: 2019-10-21 ~ </a:t>
              </a:r>
              <a:r>
                <a:rPr lang="en-US" altLang="ko-KR" sz="1600" dirty="0" smtClean="0"/>
                <a:t>2019-10-24</a:t>
              </a:r>
              <a:endParaRPr lang="ko-KR" altLang="en-US" sz="1600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12686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467543" y="385840"/>
            <a:ext cx="4752529" cy="3978010"/>
            <a:chOff x="467543" y="1629380"/>
            <a:chExt cx="4752529" cy="5304018"/>
          </a:xfrm>
        </p:grpSpPr>
        <p:sp>
          <p:nvSpPr>
            <p:cNvPr id="8" name="TextBox 7"/>
            <p:cNvSpPr txBox="1"/>
            <p:nvPr/>
          </p:nvSpPr>
          <p:spPr>
            <a:xfrm>
              <a:off x="467544" y="1629380"/>
              <a:ext cx="3168352" cy="779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 smtClean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개발 배경</a:t>
              </a:r>
              <a:endParaRPr lang="ko-KR" altLang="en-US" sz="3200" b="1" dirty="0">
                <a:gradFill>
                  <a:gsLst>
                    <a:gs pos="0">
                      <a:schemeClr val="tx1"/>
                    </a:gs>
                    <a:gs pos="21000">
                      <a:schemeClr val="tx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7543" y="2214154"/>
              <a:ext cx="4752529" cy="47192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err="1" smtClean="0">
                  <a:latin typeface="나눔고딕" pitchFamily="50" charset="-127"/>
                  <a:ea typeface="나눔고딕" pitchFamily="50" charset="-127"/>
                </a:rPr>
                <a:t>클로젯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(Closet) = </a:t>
              </a:r>
              <a:r>
                <a:rPr lang="ko-KR" altLang="en-US" sz="1600" b="1" dirty="0" smtClean="0">
                  <a:latin typeface="나눔고딕" pitchFamily="50" charset="-127"/>
                  <a:ea typeface="나눔고딕" pitchFamily="50" charset="-127"/>
                </a:rPr>
                <a:t>옷장</a:t>
              </a:r>
              <a:endParaRPr lang="en-US" altLang="ko-KR" sz="1600" b="1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옷이 어울리는지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 거울을 보고 확인하듯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,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웹 상에서 </a:t>
              </a:r>
              <a:r>
                <a:rPr lang="ko-KR" altLang="en-US" sz="1600" b="1" dirty="0" smtClean="0">
                  <a:latin typeface="나눔고딕" pitchFamily="50" charset="-127"/>
                  <a:ea typeface="나눔고딕" pitchFamily="50" charset="-127"/>
                </a:rPr>
                <a:t>상하의를 </a:t>
              </a:r>
              <a:r>
                <a:rPr lang="ko-KR" altLang="en-US" sz="1600" b="1" dirty="0" err="1" smtClean="0">
                  <a:latin typeface="나눔고딕" pitchFamily="50" charset="-127"/>
                  <a:ea typeface="나눔고딕" pitchFamily="50" charset="-127"/>
                </a:rPr>
                <a:t>매칭</a:t>
              </a:r>
              <a:r>
                <a:rPr lang="ko-KR" altLang="en-US" sz="1600" dirty="0" err="1" smtClean="0">
                  <a:latin typeface="나눔고딕" pitchFamily="50" charset="-127"/>
                  <a:ea typeface="나눔고딕" pitchFamily="50" charset="-127"/>
                </a:rPr>
                <a:t>함으로서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 이를 가능하게 함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어울리는 옷을 사는 것은</a:t>
              </a:r>
              <a:r>
                <a:rPr lang="en-US" altLang="ko-KR" sz="1600" dirty="0"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ko-KR" altLang="en-US" sz="1600" b="1" dirty="0" smtClean="0">
                  <a:latin typeface="나눔고딕" pitchFamily="50" charset="-127"/>
                  <a:ea typeface="나눔고딕" pitchFamily="50" charset="-127"/>
                </a:rPr>
                <a:t>소비자 개인의 만족도</a:t>
              </a:r>
              <a:r>
                <a:rPr lang="en-US" altLang="ko-KR" sz="1600" b="1" dirty="0" smtClean="0">
                  <a:latin typeface="나눔고딕" pitchFamily="50" charset="-127"/>
                  <a:ea typeface="나눔고딕" pitchFamily="50" charset="-127"/>
                </a:rPr>
                <a:t>, </a:t>
              </a:r>
              <a:br>
                <a:rPr lang="en-US" altLang="ko-KR" sz="1600" b="1" dirty="0" smtClean="0">
                  <a:latin typeface="나눔고딕" pitchFamily="50" charset="-127"/>
                  <a:ea typeface="나눔고딕" pitchFamily="50" charset="-127"/>
                </a:rPr>
              </a:br>
              <a:r>
                <a:rPr lang="ko-KR" altLang="en-US" sz="1600" b="1" dirty="0" smtClean="0">
                  <a:latin typeface="나눔고딕" pitchFamily="50" charset="-127"/>
                  <a:ea typeface="나눔고딕" pitchFamily="50" charset="-127"/>
                </a:rPr>
                <a:t>브랜드에 대한 만족도</a:t>
              </a:r>
              <a:r>
                <a:rPr lang="en-US" altLang="ko-KR" sz="1600" b="1" dirty="0" smtClean="0">
                  <a:latin typeface="나눔고딕" pitchFamily="50" charset="-127"/>
                  <a:ea typeface="나눔고딕" pitchFamily="50" charset="-127"/>
                </a:rPr>
                <a:t>, </a:t>
              </a:r>
              <a:r>
                <a:rPr lang="ko-KR" altLang="en-US" sz="1600" b="1" dirty="0" smtClean="0">
                  <a:latin typeface="나눔고딕" pitchFamily="50" charset="-127"/>
                  <a:ea typeface="나눔고딕" pitchFamily="50" charset="-127"/>
                </a:rPr>
                <a:t>의류 폐기물 감소에 긍정적 영향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을 줌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.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2050" name="Picture 2" descr="의류 폐기물 심각성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678227"/>
            <a:ext cx="3396193" cy="4070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99861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467543" y="385839"/>
            <a:ext cx="8136905" cy="2500683"/>
            <a:chOff x="467543" y="1629380"/>
            <a:chExt cx="8136905" cy="3334247"/>
          </a:xfrm>
        </p:grpSpPr>
        <p:sp>
          <p:nvSpPr>
            <p:cNvPr id="8" name="TextBox 7"/>
            <p:cNvSpPr txBox="1"/>
            <p:nvPr/>
          </p:nvSpPr>
          <p:spPr>
            <a:xfrm>
              <a:off x="467544" y="1629380"/>
              <a:ext cx="3168352" cy="779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 smtClean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개발 배경</a:t>
              </a:r>
              <a:endParaRPr lang="ko-KR" altLang="en-US" sz="3200" b="1" dirty="0">
                <a:gradFill>
                  <a:gsLst>
                    <a:gs pos="0">
                      <a:schemeClr val="tx1"/>
                    </a:gs>
                    <a:gs pos="21000">
                      <a:schemeClr val="tx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7543" y="2214154"/>
              <a:ext cx="8136905" cy="2749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기존의 산업 구조에선 옷을 사기 전에 나에게 어울리는지 </a:t>
              </a:r>
              <a:r>
                <a:rPr lang="ko-KR" altLang="en-US" sz="1600" dirty="0" err="1" smtClean="0">
                  <a:latin typeface="나눔고딕" pitchFamily="50" charset="-127"/>
                  <a:ea typeface="나눔고딕" pitchFamily="50" charset="-127"/>
                </a:rPr>
                <a:t>판단하는건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 개인의 </a:t>
              </a:r>
              <a:r>
                <a:rPr lang="ko-KR" altLang="en-US" sz="1600" b="1" dirty="0" smtClean="0">
                  <a:solidFill>
                    <a:srgbClr val="FF0000"/>
                  </a:solidFill>
                  <a:latin typeface="나눔고딕" pitchFamily="50" charset="-127"/>
                  <a:ea typeface="나눔고딕" pitchFamily="50" charset="-127"/>
                </a:rPr>
                <a:t>패션 감각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을 요구함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err="1" smtClean="0">
                  <a:latin typeface="나눔고딕" pitchFamily="50" charset="-127"/>
                  <a:ea typeface="나눔고딕" pitchFamily="50" charset="-127"/>
                </a:rPr>
                <a:t>클로젯이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 있으면 구매하기 전에 옷을 맞춰볼 수 있어 </a:t>
              </a:r>
              <a:r>
                <a:rPr lang="ko-KR" altLang="en-US" sz="1600" b="1" dirty="0" smtClean="0">
                  <a:latin typeface="나눔고딕" pitchFamily="50" charset="-127"/>
                  <a:ea typeface="나눔고딕" pitchFamily="50" charset="-127"/>
                </a:rPr>
                <a:t>효과적</a:t>
              </a:r>
              <a:endParaRPr lang="en-US" altLang="ko-KR" sz="1600" b="1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b="1" dirty="0" smtClean="0">
                  <a:latin typeface="나눔고딕" pitchFamily="50" charset="-127"/>
                  <a:ea typeface="나눔고딕" pitchFamily="50" charset="-127"/>
                </a:rPr>
                <a:t>만족스러운 소비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를 통해 나 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/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우리 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/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생태계를 위한 </a:t>
              </a:r>
              <a:r>
                <a:rPr lang="ko-KR" altLang="en-US" sz="1600" b="1" dirty="0" smtClean="0">
                  <a:latin typeface="나눔고딕" pitchFamily="50" charset="-127"/>
                  <a:ea typeface="나눔고딕" pitchFamily="50" charset="-127"/>
                </a:rPr>
                <a:t>건강하고 똑똑한 소비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가 가능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887890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UI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510" y="237202"/>
            <a:ext cx="7011212" cy="3797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/>
          <p:cNvGrpSpPr/>
          <p:nvPr/>
        </p:nvGrpSpPr>
        <p:grpSpPr>
          <a:xfrm>
            <a:off x="1601788" y="4407951"/>
            <a:ext cx="2952328" cy="646331"/>
            <a:chOff x="449660" y="1629380"/>
            <a:chExt cx="2952328" cy="861776"/>
          </a:xfrm>
        </p:grpSpPr>
        <p:sp>
          <p:nvSpPr>
            <p:cNvPr id="10" name="TextBox 9"/>
            <p:cNvSpPr txBox="1"/>
            <p:nvPr/>
          </p:nvSpPr>
          <p:spPr>
            <a:xfrm>
              <a:off x="467544" y="1629380"/>
              <a:ext cx="1800200" cy="451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b="1" dirty="0" smtClean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핵</a:t>
              </a:r>
              <a:r>
                <a:rPr lang="ko-KR" altLang="en-US" sz="1600" b="1" dirty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심</a:t>
              </a:r>
              <a:r>
                <a:rPr lang="ko-KR" altLang="en-US" sz="1600" b="1" dirty="0" smtClean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ko-KR" altLang="en-US" sz="1600" b="1" dirty="0" smtClean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기능</a:t>
              </a:r>
              <a:endParaRPr lang="ko-KR" altLang="en-US" sz="1600" b="1" dirty="0">
                <a:gradFill>
                  <a:gsLst>
                    <a:gs pos="0">
                      <a:schemeClr val="tx1"/>
                    </a:gs>
                    <a:gs pos="21000">
                      <a:schemeClr val="tx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9660" y="2080786"/>
              <a:ext cx="2952328" cy="410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atin typeface="나눔고딕" pitchFamily="50" charset="-127"/>
                  <a:ea typeface="나눔고딕" pitchFamily="50" charset="-127"/>
                </a:rPr>
                <a:t>Cover Flow</a:t>
              </a:r>
              <a:r>
                <a:rPr lang="ko-KR" altLang="en-US" sz="1400" dirty="0" smtClean="0">
                  <a:latin typeface="나눔고딕" pitchFamily="50" charset="-127"/>
                  <a:ea typeface="나눔고딕" pitchFamily="50" charset="-127"/>
                </a:rPr>
                <a:t>를 활용한 옷 선택</a:t>
              </a:r>
              <a:endParaRPr lang="ko-KR" altLang="en-US" sz="1400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3" name="모서리가 둥근 직사각형 2"/>
          <p:cNvSpPr/>
          <p:nvPr/>
        </p:nvSpPr>
        <p:spPr>
          <a:xfrm>
            <a:off x="2861928" y="699542"/>
            <a:ext cx="5197794" cy="2880320"/>
          </a:xfrm>
          <a:prstGeom prst="roundRect">
            <a:avLst/>
          </a:prstGeom>
          <a:solidFill>
            <a:srgbClr val="FFFF00">
              <a:alpha val="31000"/>
            </a:srgbClr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601788" y="4407951"/>
            <a:ext cx="2952328" cy="646331"/>
            <a:chOff x="449660" y="1629380"/>
            <a:chExt cx="2952328" cy="861776"/>
          </a:xfrm>
        </p:grpSpPr>
        <p:sp>
          <p:nvSpPr>
            <p:cNvPr id="10" name="TextBox 9"/>
            <p:cNvSpPr txBox="1"/>
            <p:nvPr/>
          </p:nvSpPr>
          <p:spPr>
            <a:xfrm>
              <a:off x="467544" y="1629380"/>
              <a:ext cx="1800200" cy="451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 smtClean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Demo</a:t>
              </a:r>
              <a:endParaRPr lang="ko-KR" altLang="en-US" sz="1600" b="1" dirty="0">
                <a:gradFill>
                  <a:gsLst>
                    <a:gs pos="0">
                      <a:schemeClr val="tx1"/>
                    </a:gs>
                    <a:gs pos="21000">
                      <a:schemeClr val="tx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49660" y="2080786"/>
              <a:ext cx="2952328" cy="410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dirty="0" smtClean="0">
                  <a:latin typeface="나눔고딕" pitchFamily="50" charset="-127"/>
                  <a:ea typeface="나눔고딕" pitchFamily="50" charset="-127"/>
                </a:rPr>
                <a:t>Cover Flow</a:t>
              </a:r>
              <a:r>
                <a:rPr lang="ko-KR" altLang="en-US" sz="1400" dirty="0" smtClean="0">
                  <a:latin typeface="나눔고딕" pitchFamily="50" charset="-127"/>
                  <a:ea typeface="나눔고딕" pitchFamily="50" charset="-127"/>
                </a:rPr>
                <a:t>를 활용한 옷 선택</a:t>
              </a:r>
              <a:endParaRPr lang="ko-KR" altLang="en-US" sz="1400" dirty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pic>
        <p:nvPicPr>
          <p:cNvPr id="5" name="WEB_Closet_Solo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7584" y="123478"/>
            <a:ext cx="7416824" cy="417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1929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467543" y="385838"/>
            <a:ext cx="8136905" cy="4190522"/>
            <a:chOff x="467543" y="1629380"/>
            <a:chExt cx="8136905" cy="5587367"/>
          </a:xfrm>
        </p:grpSpPr>
        <p:sp>
          <p:nvSpPr>
            <p:cNvPr id="8" name="TextBox 7"/>
            <p:cNvSpPr txBox="1"/>
            <p:nvPr/>
          </p:nvSpPr>
          <p:spPr>
            <a:xfrm>
              <a:off x="467544" y="1629380"/>
              <a:ext cx="3168352" cy="779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 smtClean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업그레이드 방향</a:t>
              </a:r>
              <a:endParaRPr lang="ko-KR" altLang="en-US" sz="3200" b="1" dirty="0">
                <a:gradFill>
                  <a:gsLst>
                    <a:gs pos="0">
                      <a:schemeClr val="tx1"/>
                    </a:gs>
                    <a:gs pos="21000">
                      <a:schemeClr val="tx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7543" y="2497503"/>
              <a:ext cx="8136905" cy="47192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데이터베이스 구축 후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…</a:t>
              </a: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사용자가 보유중인 의류 추가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상의</a:t>
              </a:r>
              <a:r>
                <a:rPr lang="en-US" altLang="ko-KR" sz="1600" dirty="0">
                  <a:latin typeface="나눔고딕" pitchFamily="50" charset="-127"/>
                  <a:ea typeface="나눔고딕" pitchFamily="50" charset="-127"/>
                </a:rPr>
                <a:t>/</a:t>
              </a:r>
              <a:r>
                <a:rPr lang="ko-KR" altLang="en-US" sz="1600" dirty="0">
                  <a:latin typeface="나눔고딕" pitchFamily="50" charset="-127"/>
                  <a:ea typeface="나눔고딕" pitchFamily="50" charset="-127"/>
                </a:rPr>
                <a:t>하의를 지정하면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어울리는 색상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(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패턴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)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의 </a:t>
              </a:r>
              <a:r>
                <a:rPr lang="ko-KR" altLang="en-US" sz="1600" dirty="0">
                  <a:latin typeface="나눔고딕" pitchFamily="50" charset="-127"/>
                  <a:ea typeface="나눔고딕" pitchFamily="50" charset="-127"/>
                </a:rPr>
                <a:t>하의</a:t>
              </a:r>
              <a:r>
                <a:rPr lang="en-US" altLang="ko-KR" sz="1600" dirty="0">
                  <a:latin typeface="나눔고딕" pitchFamily="50" charset="-127"/>
                  <a:ea typeface="나눔고딕" pitchFamily="50" charset="-127"/>
                </a:rPr>
                <a:t>/</a:t>
              </a:r>
              <a:r>
                <a:rPr lang="ko-KR" altLang="en-US" sz="1600" dirty="0">
                  <a:latin typeface="나눔고딕" pitchFamily="50" charset="-127"/>
                  <a:ea typeface="나눔고딕" pitchFamily="50" charset="-127"/>
                </a:rPr>
                <a:t>상의 추천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각 의류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브랜드 홈페이지에서 의류 정보를 자동으로 가져와 추가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사용자가 선택하는 디자인을 분석해 자동 추천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옷의 재질에 따른 </a:t>
              </a:r>
              <a:r>
                <a:rPr lang="ko-KR" altLang="en-US" sz="1600" dirty="0" err="1" smtClean="0">
                  <a:latin typeface="나눔고딕" pitchFamily="50" charset="-127"/>
                  <a:ea typeface="나눔고딕" pitchFamily="50" charset="-127"/>
                </a:rPr>
                <a:t>필터링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48188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467543" y="385838"/>
            <a:ext cx="8136905" cy="2713195"/>
            <a:chOff x="467543" y="1629380"/>
            <a:chExt cx="8136905" cy="3617596"/>
          </a:xfrm>
        </p:grpSpPr>
        <p:sp>
          <p:nvSpPr>
            <p:cNvPr id="8" name="TextBox 7"/>
            <p:cNvSpPr txBox="1"/>
            <p:nvPr/>
          </p:nvSpPr>
          <p:spPr>
            <a:xfrm>
              <a:off x="467544" y="1629380"/>
              <a:ext cx="3168352" cy="7797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 smtClean="0">
                  <a:gradFill>
                    <a:gsLst>
                      <a:gs pos="0">
                        <a:schemeClr val="tx1"/>
                      </a:gs>
                      <a:gs pos="21000">
                        <a:schemeClr val="tx1"/>
                      </a:gs>
                    </a:gsLst>
                    <a:lin ang="5400000" scaled="0"/>
                  </a:gradFill>
                  <a:latin typeface="나눔고딕" pitchFamily="50" charset="-127"/>
                  <a:ea typeface="나눔고딕" pitchFamily="50" charset="-127"/>
                </a:rPr>
                <a:t>확장 가능성</a:t>
              </a:r>
              <a:endParaRPr lang="ko-KR" altLang="en-US" sz="3200" b="1" dirty="0">
                <a:gradFill>
                  <a:gsLst>
                    <a:gs pos="0">
                      <a:schemeClr val="tx1"/>
                    </a:gs>
                    <a:gs pos="21000">
                      <a:schemeClr val="tx1"/>
                    </a:gs>
                  </a:gsLst>
                  <a:lin ang="5400000" scaled="0"/>
                </a:gradFill>
                <a:latin typeface="나눔고딕" pitchFamily="50" charset="-127"/>
                <a:ea typeface="나눔고딕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67543" y="2497504"/>
              <a:ext cx="8136905" cy="27494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주요 </a:t>
              </a:r>
              <a:r>
                <a:rPr lang="en-US" altLang="ko-KR" sz="1600" b="1" dirty="0" smtClean="0">
                  <a:latin typeface="나눔고딕" pitchFamily="50" charset="-127"/>
                  <a:ea typeface="나눔고딕" pitchFamily="50" charset="-127"/>
                </a:rPr>
                <a:t>SPA</a:t>
              </a:r>
              <a:r>
                <a:rPr lang="ko-KR" altLang="en-US" sz="1600" b="1" dirty="0"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ko-KR" altLang="en-US" sz="1600" b="1" dirty="0" smtClean="0">
                  <a:latin typeface="나눔고딕" pitchFamily="50" charset="-127"/>
                  <a:ea typeface="나눔고딕" pitchFamily="50" charset="-127"/>
                </a:rPr>
                <a:t>브랜드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와의 제휴를 통해 할인</a:t>
              </a:r>
              <a:r>
                <a:rPr lang="en-US" altLang="ko-KR" sz="1600" dirty="0"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및 특가 행사 제공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인공지능 비서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(Siri, Giga Genie, </a:t>
              </a:r>
              <a:r>
                <a:rPr lang="en-US" altLang="ko-KR" sz="1600" dirty="0" err="1" smtClean="0">
                  <a:latin typeface="나눔고딕" pitchFamily="50" charset="-127"/>
                  <a:ea typeface="나눔고딕" pitchFamily="50" charset="-127"/>
                </a:rPr>
                <a:t>Naver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 </a:t>
              </a:r>
              <a:r>
                <a:rPr lang="en-US" altLang="ko-KR" sz="1600" dirty="0" err="1" smtClean="0">
                  <a:latin typeface="나눔고딕" pitchFamily="50" charset="-127"/>
                  <a:ea typeface="나눔고딕" pitchFamily="50" charset="-127"/>
                </a:rPr>
                <a:t>Clova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, </a:t>
              </a:r>
              <a:r>
                <a:rPr lang="en-US" altLang="ko-KR" sz="1600" dirty="0" err="1" smtClean="0">
                  <a:latin typeface="나눔고딕" pitchFamily="50" charset="-127"/>
                  <a:ea typeface="나눔고딕" pitchFamily="50" charset="-127"/>
                </a:rPr>
                <a:t>Kakao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 Mini, Amazon Alexa,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등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)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과 연계한 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“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오늘의 코디 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#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OOTD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”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 추천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  <a:p>
              <a:pPr marL="742950" lvl="1" indent="-285750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en-US" altLang="ko-KR" sz="1600" b="1" dirty="0" smtClean="0">
                  <a:latin typeface="나눔고딕" pitchFamily="50" charset="-127"/>
                  <a:ea typeface="나눔고딕" pitchFamily="50" charset="-127"/>
                </a:rPr>
                <a:t>TPO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에 맞는 코디 추천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(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일상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,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데이트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, </a:t>
              </a:r>
              <a:r>
                <a:rPr lang="ko-KR" altLang="en-US" sz="1600" dirty="0" err="1" smtClean="0">
                  <a:latin typeface="나눔고딕" pitchFamily="50" charset="-127"/>
                  <a:ea typeface="나눔고딕" pitchFamily="50" charset="-127"/>
                </a:rPr>
                <a:t>컨퍼런스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,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출장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,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여행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, </a:t>
              </a:r>
              <a:r>
                <a:rPr lang="ko-KR" altLang="en-US" sz="1600" dirty="0" smtClean="0">
                  <a:latin typeface="나눔고딕" pitchFamily="50" charset="-127"/>
                  <a:ea typeface="나눔고딕" pitchFamily="50" charset="-127"/>
                </a:rPr>
                <a:t>등</a:t>
              </a:r>
              <a:r>
                <a:rPr lang="en-US" altLang="ko-KR" sz="1600" dirty="0" smtClean="0">
                  <a:latin typeface="나눔고딕" pitchFamily="50" charset="-127"/>
                  <a:ea typeface="나눔고딕" pitchFamily="50" charset="-127"/>
                </a:rPr>
                <a:t>)</a:t>
              </a:r>
              <a:endParaRPr lang="en-US" altLang="ko-KR" sz="1600" dirty="0" smtClean="0">
                <a:latin typeface="나눔고딕" pitchFamily="50" charset="-127"/>
                <a:ea typeface="나눔고딕" pitchFamily="50" charset="-127"/>
              </a:endParaRP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467544" y="3795886"/>
            <a:ext cx="813690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r"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국내 유명 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SPA 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브랜드</a:t>
            </a:r>
            <a:r>
              <a:rPr lang="en-US" altLang="ko-KR" sz="1600" b="1" dirty="0"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= 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SPAO(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스파오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),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탑텐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에잇세컨즈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슈펜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폴햄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, STCO, 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등</a:t>
            </a: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lvl="1" algn="r">
              <a:lnSpc>
                <a:spcPct val="150000"/>
              </a:lnSpc>
            </a:pP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해외 유명 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SPA 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브랜드 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= GAP(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갭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), 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아메리칸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어패럴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, H&amp;M, ZARA, </a:t>
            </a:r>
            <a:r>
              <a:rPr lang="ko-KR" altLang="en-US" sz="1600" b="1" dirty="0" err="1" smtClean="0">
                <a:latin typeface="나눔고딕" pitchFamily="50" charset="-127"/>
                <a:ea typeface="나눔고딕" pitchFamily="50" charset="-127"/>
              </a:rPr>
              <a:t>지오다노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등</a:t>
            </a: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  <a:p>
            <a:pPr lvl="1" algn="r">
              <a:lnSpc>
                <a:spcPct val="150000"/>
              </a:lnSpc>
            </a:pP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TPO = </a:t>
            </a:r>
            <a:r>
              <a:rPr lang="en-US" altLang="ko-KR" sz="1600" b="1" dirty="0" smtClean="0">
                <a:latin typeface="나눔고딕" pitchFamily="50" charset="-127"/>
                <a:ea typeface="나눔고딕" pitchFamily="50" charset="-127"/>
              </a:rPr>
              <a:t>Time, Place, Occasion = </a:t>
            </a:r>
            <a:r>
              <a:rPr lang="ko-KR" altLang="en-US" sz="1600" b="1" dirty="0" smtClean="0">
                <a:latin typeface="나눔고딕" pitchFamily="50" charset="-127"/>
                <a:ea typeface="나눔고딕" pitchFamily="50" charset="-127"/>
              </a:rPr>
              <a:t>때와 장소에 맞는</a:t>
            </a:r>
            <a:endParaRPr lang="en-US" altLang="ko-KR" sz="1600" b="1" dirty="0" smtClean="0"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40900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95536" y="2389155"/>
            <a:ext cx="324036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pc="-10" dirty="0" smtClean="0">
                <a:gradFill>
                  <a:gsLst>
                    <a:gs pos="0">
                      <a:srgbClr val="000000"/>
                    </a:gs>
                    <a:gs pos="20000">
                      <a:schemeClr val="tx1"/>
                    </a:gs>
                  </a:gsLst>
                  <a:lin ang="5400000" scaled="0"/>
                </a:gradFill>
                <a:latin typeface="나눔명조" pitchFamily="18" charset="-127"/>
                <a:ea typeface="나눔명조" pitchFamily="18" charset="-127"/>
              </a:rPr>
              <a:t>Thank you!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595959"/>
      </a:hlink>
      <a:folHlink>
        <a:srgbClr val="A5A5A5"/>
      </a:folHlink>
    </a:clrScheme>
    <a:fontScheme name="나눔고딕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</TotalTime>
  <Words>283</Words>
  <Application>Microsoft Office PowerPoint</Application>
  <PresentationFormat>화면 슬라이드 쇼(16:9)</PresentationFormat>
  <Paragraphs>40</Paragraphs>
  <Slides>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굴림</vt:lpstr>
      <vt:lpstr>Arial</vt:lpstr>
      <vt:lpstr>나눔명조</vt:lpstr>
      <vt:lpstr>나눔고딕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네이버 한글캠페인</dc:creator>
  <cp:lastModifiedBy>Admin</cp:lastModifiedBy>
  <cp:revision>17</cp:revision>
  <dcterms:created xsi:type="dcterms:W3CDTF">2011-09-01T16:09:17Z</dcterms:created>
  <dcterms:modified xsi:type="dcterms:W3CDTF">2019-10-24T17:32:59Z</dcterms:modified>
</cp:coreProperties>
</file>

<file path=docProps/thumbnail.jpeg>
</file>